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4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84A5-2BAE-4771-A759-92B758C308A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9126-B60C-493A-A90D-483641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1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84A5-2BAE-4771-A759-92B758C308A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9126-B60C-493A-A90D-483641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06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84A5-2BAE-4771-A759-92B758C308A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9126-B60C-493A-A90D-483641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83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84A5-2BAE-4771-A759-92B758C308A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9126-B60C-493A-A90D-483641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84A5-2BAE-4771-A759-92B758C308A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9126-B60C-493A-A90D-483641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5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84A5-2BAE-4771-A759-92B758C308A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9126-B60C-493A-A90D-483641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20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84A5-2BAE-4771-A759-92B758C308A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9126-B60C-493A-A90D-483641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34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84A5-2BAE-4771-A759-92B758C308A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9126-B60C-493A-A90D-483641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8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84A5-2BAE-4771-A759-92B758C308A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9126-B60C-493A-A90D-483641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8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84A5-2BAE-4771-A759-92B758C308A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9126-B60C-493A-A90D-483641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4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84A5-2BAE-4771-A759-92B758C308A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9126-B60C-493A-A90D-483641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5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184A5-2BAE-4771-A759-92B758C308A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B9126-B60C-493A-A90D-483641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5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rbailey@jasper.k12.ga.us" TargetMode="External"/><Relationship Id="rId2" Type="http://schemas.openxmlformats.org/officeDocument/2006/relationships/hyperlink" Target="https://www.georgiastandards.org/Georgia-Standards/Documents/Science-Chemistry-Georgia-Standards.pdf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644" y="4279288"/>
            <a:ext cx="3211969" cy="575265"/>
          </a:xfrm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JCHS </a:t>
            </a:r>
            <a:r>
              <a:rPr lang="en-US" sz="28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Chemistry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644" y="7466123"/>
            <a:ext cx="6729225" cy="1585279"/>
          </a:xfrm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 Rules: 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or open drinks </a:t>
            </a: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Chemistry Lab (major safety issue)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Cellphones in bin at bell unless directed 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otherwise (Step 1 will be initiated if found with phone).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headphones/earbuds in class.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touching/playing with the 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faucets/gas </a:t>
            </a: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valves unless directed 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Score 100% on Safety Test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Notify teacher if you wear contact lenses or allergic to 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latex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3406" y="81025"/>
            <a:ext cx="6736463" cy="138499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Description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Chemistry includes many principles and concepts.  Chemistry presents information about the atomic structure, the elements of the periodic table and their properties, acid-base reactions, the mole, Stoichiometry, Gas Laws, and chemical bonds.  Chemistry is the study of matter at an atomic level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06" y="1514849"/>
            <a:ext cx="3429000" cy="738664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Prerequisite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must complete Biology prior to enrolling in Chemistry.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6454" y="3380459"/>
            <a:ext cx="3213416" cy="95410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Grade Calculations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30% 	Formative Assessments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60% 	Summative Assessments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10%	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Daily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06" y="3484604"/>
            <a:ext cx="3429000" cy="738664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Credit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will earn 1 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credit </a:t>
            </a: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Chemistry. 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06" y="2303488"/>
            <a:ext cx="3429000" cy="1123384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Standards for Essentials of Chemistry</a:t>
            </a: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pacing guide at end of syllabus)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00" u="sng" dirty="0">
                <a:solidFill>
                  <a:srgbClr val="0563C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https://www.georgiastandards.org/Georgia-Standards/Documents/Science-Chemistry-Georgia-Standards.pdf</a:t>
            </a:r>
            <a:r>
              <a:rPr lang="en-US" sz="13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644" y="6409697"/>
            <a:ext cx="3206176" cy="95410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Commitment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Chemistry is an upper level class.  It is expected that students TRY and always give their best effort.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3566454" y="1514872"/>
            <a:ext cx="3213416" cy="181588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Ms. Bailey - </a:t>
            </a:r>
            <a:r>
              <a:rPr lang="en-US" sz="1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Room 405</a:t>
            </a:r>
          </a:p>
          <a:p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brbailey@jasper.k12.ga.us</a:t>
            </a:r>
            <a:endParaRPr lang="en-US" sz="14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 Classroom Codes:</a:t>
            </a:r>
          </a:p>
          <a:p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baseline="30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1hm10m9</a:t>
            </a:r>
            <a:endParaRPr lang="en-US" sz="14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400" baseline="30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4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mjbzqf</a:t>
            </a:r>
            <a:endParaRPr lang="en-US" sz="14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400" baseline="30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efh6g2</a:t>
            </a:r>
            <a:endParaRPr lang="en-US" sz="14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1400" baseline="30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mrloz4h</a:t>
            </a:r>
            <a:endParaRPr lang="en-US" sz="14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407" y="4922382"/>
            <a:ext cx="3213414" cy="138499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 Supplies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Composition Notebook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Black Pens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Pencils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Calculator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Disinfecting Wipes Requested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0869" y="4426060"/>
            <a:ext cx="3429000" cy="116955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Make-up Work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school handbook for make-up work policy. 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 </a:t>
            </a: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will be accepted with a point deduction of 5 points per </a:t>
            </a:r>
            <a:r>
              <a:rPr lang="en-US" sz="1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day. 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4451" t="24887"/>
          <a:stretch/>
        </p:blipFill>
        <p:spPr>
          <a:xfrm>
            <a:off x="3550537" y="5661583"/>
            <a:ext cx="1484046" cy="17373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2032" t="12619" r="20216" b="22191"/>
          <a:stretch/>
        </p:blipFill>
        <p:spPr>
          <a:xfrm>
            <a:off x="5189399" y="5661583"/>
            <a:ext cx="1354238" cy="17373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5357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249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Times New Roman</vt:lpstr>
      <vt:lpstr>Office Theme</vt:lpstr>
      <vt:lpstr>JCHS Chemistry</vt:lpstr>
    </vt:vector>
  </TitlesOfParts>
  <Company>Jasper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JCHS Chemistry</dc:title>
  <dc:creator>Briana R. Bailey</dc:creator>
  <cp:lastModifiedBy>Briana R. Bailey</cp:lastModifiedBy>
  <cp:revision>9</cp:revision>
  <cp:lastPrinted>2019-08-06T18:17:27Z</cp:lastPrinted>
  <dcterms:created xsi:type="dcterms:W3CDTF">2019-08-06T13:13:40Z</dcterms:created>
  <dcterms:modified xsi:type="dcterms:W3CDTF">2019-08-06T18:23:17Z</dcterms:modified>
</cp:coreProperties>
</file>